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6" r:id="rId15"/>
    <p:sldId id="268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, John [NOaks]" userId="a3d05166-86e9-41e4-b775-36eb851ed5ef" providerId="ADAL" clId="{EA1B8B04-82C5-4055-B14E-8C56EA6D46C8}"/>
    <pc:docChg chg="custSel addSld modSld sldOrd">
      <pc:chgData name="Garcia, John [NOaks]" userId="a3d05166-86e9-41e4-b775-36eb851ed5ef" providerId="ADAL" clId="{EA1B8B04-82C5-4055-B14E-8C56EA6D46C8}" dt="2022-08-30T14:47:49.622" v="210" actId="20577"/>
      <pc:docMkLst>
        <pc:docMk/>
      </pc:docMkLst>
      <pc:sldChg chg="modSp">
        <pc:chgData name="Garcia, John [NOaks]" userId="a3d05166-86e9-41e4-b775-36eb851ed5ef" providerId="ADAL" clId="{EA1B8B04-82C5-4055-B14E-8C56EA6D46C8}" dt="2022-08-29T22:23:49.660" v="68" actId="20577"/>
        <pc:sldMkLst>
          <pc:docMk/>
          <pc:sldMk cId="2028775972" sldId="257"/>
        </pc:sldMkLst>
        <pc:spChg chg="mod">
          <ac:chgData name="Garcia, John [NOaks]" userId="a3d05166-86e9-41e4-b775-36eb851ed5ef" providerId="ADAL" clId="{EA1B8B04-82C5-4055-B14E-8C56EA6D46C8}" dt="2022-08-29T22:23:49.660" v="68" actId="20577"/>
          <ac:spMkLst>
            <pc:docMk/>
            <pc:sldMk cId="2028775972" sldId="257"/>
            <ac:spMk id="3" creationId="{BF8DD943-3336-48C1-8D58-6D45677877D3}"/>
          </ac:spMkLst>
        </pc:spChg>
      </pc:sldChg>
      <pc:sldChg chg="ord">
        <pc:chgData name="Garcia, John [NOaks]" userId="a3d05166-86e9-41e4-b775-36eb851ed5ef" providerId="ADAL" clId="{EA1B8B04-82C5-4055-B14E-8C56EA6D46C8}" dt="2022-08-30T14:46:46.851" v="194"/>
        <pc:sldMkLst>
          <pc:docMk/>
          <pc:sldMk cId="3457868469" sldId="265"/>
        </pc:sldMkLst>
      </pc:sldChg>
      <pc:sldChg chg="modSp">
        <pc:chgData name="Garcia, John [NOaks]" userId="a3d05166-86e9-41e4-b775-36eb851ed5ef" providerId="ADAL" clId="{EA1B8B04-82C5-4055-B14E-8C56EA6D46C8}" dt="2022-08-30T14:47:40.853" v="206" actId="20577"/>
        <pc:sldMkLst>
          <pc:docMk/>
          <pc:sldMk cId="1830320479" sldId="266"/>
        </pc:sldMkLst>
        <pc:spChg chg="mod">
          <ac:chgData name="Garcia, John [NOaks]" userId="a3d05166-86e9-41e4-b775-36eb851ed5ef" providerId="ADAL" clId="{EA1B8B04-82C5-4055-B14E-8C56EA6D46C8}" dt="2022-08-30T14:47:40.853" v="206" actId="20577"/>
          <ac:spMkLst>
            <pc:docMk/>
            <pc:sldMk cId="1830320479" sldId="266"/>
            <ac:spMk id="2" creationId="{D97D02C4-F17B-4671-A67A-31FB8ED29925}"/>
          </ac:spMkLst>
        </pc:spChg>
        <pc:spChg chg="mod">
          <ac:chgData name="Garcia, John [NOaks]" userId="a3d05166-86e9-41e4-b775-36eb851ed5ef" providerId="ADAL" clId="{EA1B8B04-82C5-4055-B14E-8C56EA6D46C8}" dt="2022-08-29T19:56:16.214" v="0" actId="20577"/>
          <ac:spMkLst>
            <pc:docMk/>
            <pc:sldMk cId="1830320479" sldId="266"/>
            <ac:spMk id="6" creationId="{AE777F0A-F804-45EA-90B0-206197EFCC1E}"/>
          </ac:spMkLst>
        </pc:spChg>
      </pc:sldChg>
      <pc:sldChg chg="addSp delSp modSp add ord">
        <pc:chgData name="Garcia, John [NOaks]" userId="a3d05166-86e9-41e4-b775-36eb851ed5ef" providerId="ADAL" clId="{EA1B8B04-82C5-4055-B14E-8C56EA6D46C8}" dt="2022-08-30T14:47:24.788" v="202" actId="14100"/>
        <pc:sldMkLst>
          <pc:docMk/>
          <pc:sldMk cId="1047683667" sldId="267"/>
        </pc:sldMkLst>
        <pc:spChg chg="mod">
          <ac:chgData name="Garcia, John [NOaks]" userId="a3d05166-86e9-41e4-b775-36eb851ed5ef" providerId="ADAL" clId="{EA1B8B04-82C5-4055-B14E-8C56EA6D46C8}" dt="2022-08-30T14:47:00.104" v="198" actId="20577"/>
          <ac:spMkLst>
            <pc:docMk/>
            <pc:sldMk cId="1047683667" sldId="267"/>
            <ac:spMk id="2" creationId="{40E217D7-6350-4370-B8EB-88A1EB508A22}"/>
          </ac:spMkLst>
        </pc:spChg>
        <pc:spChg chg="del">
          <ac:chgData name="Garcia, John [NOaks]" userId="a3d05166-86e9-41e4-b775-36eb851ed5ef" providerId="ADAL" clId="{EA1B8B04-82C5-4055-B14E-8C56EA6D46C8}" dt="2022-08-29T22:16:52.337" v="27"/>
          <ac:spMkLst>
            <pc:docMk/>
            <pc:sldMk cId="1047683667" sldId="267"/>
            <ac:spMk id="3" creationId="{B6AF29BA-968A-4A60-9CB8-E8A05F04E55A}"/>
          </ac:spMkLst>
        </pc:spChg>
        <pc:picChg chg="add mod">
          <ac:chgData name="Garcia, John [NOaks]" userId="a3d05166-86e9-41e4-b775-36eb851ed5ef" providerId="ADAL" clId="{EA1B8B04-82C5-4055-B14E-8C56EA6D46C8}" dt="2022-08-30T14:47:24.788" v="202" actId="14100"/>
          <ac:picMkLst>
            <pc:docMk/>
            <pc:sldMk cId="1047683667" sldId="267"/>
            <ac:picMk id="4" creationId="{368EC162-0166-4E5F-B08C-8B2F9891A10C}"/>
          </ac:picMkLst>
        </pc:picChg>
      </pc:sldChg>
      <pc:sldChg chg="modSp add">
        <pc:chgData name="Garcia, John [NOaks]" userId="a3d05166-86e9-41e4-b775-36eb851ed5ef" providerId="ADAL" clId="{EA1B8B04-82C5-4055-B14E-8C56EA6D46C8}" dt="2022-08-30T14:47:49.622" v="210" actId="20577"/>
        <pc:sldMkLst>
          <pc:docMk/>
          <pc:sldMk cId="1094351425" sldId="268"/>
        </pc:sldMkLst>
        <pc:spChg chg="mod">
          <ac:chgData name="Garcia, John [NOaks]" userId="a3d05166-86e9-41e4-b775-36eb851ed5ef" providerId="ADAL" clId="{EA1B8B04-82C5-4055-B14E-8C56EA6D46C8}" dt="2022-08-30T14:47:49.622" v="210" actId="20577"/>
          <ac:spMkLst>
            <pc:docMk/>
            <pc:sldMk cId="1094351425" sldId="268"/>
            <ac:spMk id="2" creationId="{C4926AB2-54FA-41DC-9CE5-6FC8511F8692}"/>
          </ac:spMkLst>
        </pc:spChg>
        <pc:spChg chg="mod">
          <ac:chgData name="Garcia, John [NOaks]" userId="a3d05166-86e9-41e4-b775-36eb851ed5ef" providerId="ADAL" clId="{EA1B8B04-82C5-4055-B14E-8C56EA6D46C8}" dt="2022-08-29T22:26:41.415" v="193" actId="20577"/>
          <ac:spMkLst>
            <pc:docMk/>
            <pc:sldMk cId="1094351425" sldId="268"/>
            <ac:spMk id="3" creationId="{0F8E90F5-D25F-4799-BA46-5D88F06696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C2F8E-DE6B-4A99-9421-87E503C92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Meet the Coaches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2A4D0D-3253-42E3-AC64-E43C368B3A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School Year 2022 - 2023</a:t>
            </a:r>
          </a:p>
        </p:txBody>
      </p:sp>
    </p:spTree>
    <p:extLst>
      <p:ext uri="{BB962C8B-B14F-4D97-AF65-F5344CB8AC3E}">
        <p14:creationId xmlns:p14="http://schemas.microsoft.com/office/powerpoint/2010/main" val="1620668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89FD2-B9DB-45C1-9C5C-DB8DC09A2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  Pick Up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63E64-B7B6-4E89-95A0-E532C8996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try to be as consistent as possible when we end practice daily… thank you for being here on time these first few weeks!</a:t>
            </a:r>
          </a:p>
          <a:p>
            <a:r>
              <a:rPr lang="en-US" dirty="0"/>
              <a:t>We will communicate with the student/athletes how far we are from school on game days… Please be here to pick up promptly after a game!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38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D02C4-F17B-4671-A67A-31FB8ED29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 Key Dates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77F0A-F804-45EA-90B0-206197EFC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8</a:t>
            </a:r>
            <a:r>
              <a:rPr lang="en-US" sz="1800" baseline="30000" dirty="0"/>
              <a:t>th</a:t>
            </a:r>
            <a:r>
              <a:rPr lang="en-US" sz="1800" dirty="0"/>
              <a:t> grade only – 9/5 Labor Day Monday </a:t>
            </a:r>
          </a:p>
          <a:p>
            <a:pPr lvl="1"/>
            <a:r>
              <a:rPr lang="en-US" sz="1800" dirty="0"/>
              <a:t>9 a.m. – 11 a.m.</a:t>
            </a:r>
          </a:p>
          <a:p>
            <a:pPr lvl="1"/>
            <a:r>
              <a:rPr lang="en-US" sz="1800" dirty="0"/>
              <a:t>Jerseys will be given out – Take advantage and come take pictures</a:t>
            </a:r>
          </a:p>
          <a:p>
            <a:r>
              <a:rPr lang="en-US" sz="1800" dirty="0"/>
              <a:t>Picture Day September 12</a:t>
            </a:r>
          </a:p>
          <a:p>
            <a:r>
              <a:rPr lang="en-US" sz="1800" dirty="0"/>
              <a:t>7</a:t>
            </a:r>
            <a:r>
              <a:rPr lang="en-US" sz="1800" baseline="30000" dirty="0"/>
              <a:t>th</a:t>
            </a:r>
            <a:r>
              <a:rPr lang="en-US" sz="1800" dirty="0"/>
              <a:t> Grade Schedule – 7</a:t>
            </a:r>
          </a:p>
          <a:p>
            <a:pPr lvl="1"/>
            <a:r>
              <a:rPr lang="en-US" sz="1800" dirty="0"/>
              <a:t>Monday – Friday – Is consistent all season!!</a:t>
            </a:r>
          </a:p>
          <a:p>
            <a:r>
              <a:rPr lang="en-US" sz="1800" dirty="0"/>
              <a:t>8</a:t>
            </a:r>
            <a:r>
              <a:rPr lang="en-US" sz="1800" baseline="30000" dirty="0"/>
              <a:t>th</a:t>
            </a:r>
            <a:r>
              <a:rPr lang="en-US" sz="1800" dirty="0"/>
              <a:t> Grade Schedule </a:t>
            </a:r>
          </a:p>
          <a:p>
            <a:pPr lvl="1"/>
            <a:r>
              <a:rPr lang="en-US" sz="1800" dirty="0"/>
              <a:t>Monday – 7</a:t>
            </a:r>
            <a:r>
              <a:rPr lang="en-US" sz="1800" baseline="30000" dirty="0"/>
              <a:t>th</a:t>
            </a:r>
            <a:r>
              <a:rPr lang="en-US" sz="1800" dirty="0"/>
              <a:t> grade game – Period Only</a:t>
            </a:r>
          </a:p>
          <a:p>
            <a:pPr lvl="1"/>
            <a:r>
              <a:rPr lang="en-US" sz="1800" dirty="0"/>
              <a:t>Tuesday – Game Day</a:t>
            </a:r>
          </a:p>
          <a:p>
            <a:pPr lvl="1"/>
            <a:r>
              <a:rPr lang="en-US" sz="1800" dirty="0"/>
              <a:t>Wednesday – 5:00 </a:t>
            </a:r>
            <a:r>
              <a:rPr lang="en-US" sz="1800" dirty="0" err="1"/>
              <a:t>p.m</a:t>
            </a:r>
            <a:r>
              <a:rPr lang="en-US" sz="1800" dirty="0"/>
              <a:t> – Depends if 7</a:t>
            </a:r>
            <a:r>
              <a:rPr lang="en-US" sz="1800" baseline="30000" dirty="0"/>
              <a:t>th</a:t>
            </a:r>
            <a:r>
              <a:rPr lang="en-US" sz="1800" dirty="0"/>
              <a:t> grade game day</a:t>
            </a:r>
          </a:p>
          <a:p>
            <a:pPr lvl="1"/>
            <a:r>
              <a:rPr lang="en-US" sz="1800" dirty="0" err="1"/>
              <a:t>Thurday</a:t>
            </a:r>
            <a:r>
              <a:rPr lang="en-US" sz="1800" dirty="0"/>
              <a:t> – 5:00 p.m.</a:t>
            </a:r>
          </a:p>
          <a:p>
            <a:pPr lvl="1"/>
            <a:r>
              <a:rPr lang="en-US" sz="1800" dirty="0"/>
              <a:t>Friday – 4:45 – 5:00 p.m.</a:t>
            </a:r>
          </a:p>
        </p:txBody>
      </p:sp>
    </p:spTree>
    <p:extLst>
      <p:ext uri="{BB962C8B-B14F-4D97-AF65-F5344CB8AC3E}">
        <p14:creationId xmlns:p14="http://schemas.microsoft.com/office/powerpoint/2010/main" val="1830320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6AB2-54FA-41DC-9CE5-6FC8511F8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13. Paperwork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E90F5-D25F-4799-BA46-5D88F0669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Rank One 	</a:t>
            </a:r>
          </a:p>
          <a:p>
            <a:pPr lvl="1"/>
            <a:r>
              <a:rPr lang="en-US" dirty="0"/>
              <a:t>All Items must be completed</a:t>
            </a:r>
          </a:p>
          <a:p>
            <a:pPr lvl="1"/>
            <a:r>
              <a:rPr lang="en-US" dirty="0"/>
              <a:t>Medical History</a:t>
            </a:r>
          </a:p>
          <a:p>
            <a:pPr lvl="1"/>
            <a:r>
              <a:rPr lang="en-US" dirty="0"/>
              <a:t>COVID 19</a:t>
            </a:r>
          </a:p>
          <a:p>
            <a:pPr lvl="1"/>
            <a:r>
              <a:rPr lang="en-US" dirty="0"/>
              <a:t>Emergency Release</a:t>
            </a:r>
          </a:p>
          <a:p>
            <a:pPr lvl="1"/>
            <a:r>
              <a:rPr lang="en-US" dirty="0"/>
              <a:t>UIL Forms Signature Page</a:t>
            </a:r>
          </a:p>
        </p:txBody>
      </p:sp>
    </p:spTree>
    <p:extLst>
      <p:ext uri="{BB962C8B-B14F-4D97-AF65-F5344CB8AC3E}">
        <p14:creationId xmlns:p14="http://schemas.microsoft.com/office/powerpoint/2010/main" val="1094351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5249-747C-4DC0-83AE-7FA1548C7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72736-6C09-475D-8877-44E045B15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Twitter: @</a:t>
            </a:r>
            <a:r>
              <a:rPr lang="en-US" dirty="0" err="1"/>
              <a:t>CoachGarcia</a:t>
            </a:r>
            <a:endParaRPr lang="en-US" dirty="0"/>
          </a:p>
          <a:p>
            <a:pPr lvl="1"/>
            <a:r>
              <a:rPr lang="en-US" dirty="0"/>
              <a:t>To share pictures of games</a:t>
            </a:r>
          </a:p>
          <a:p>
            <a:r>
              <a:rPr lang="en-US" dirty="0"/>
              <a:t>Remind</a:t>
            </a:r>
          </a:p>
          <a:p>
            <a:pPr lvl="1"/>
            <a:r>
              <a:rPr lang="en-US" dirty="0"/>
              <a:t>Text: 81010</a:t>
            </a:r>
          </a:p>
          <a:p>
            <a:pPr lvl="1"/>
            <a:r>
              <a:rPr lang="en-US" dirty="0"/>
              <a:t>Message: @nomsath22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6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2DF9-79A9-4A2C-BC91-F1E97B1C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DD943-3336-48C1-8D58-6D4567787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Haltom Football Boosters – Debbie Villavicencio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Haltom City Pee Wee Association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ASPIRE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 Arrival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Locker Room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Footwear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Band Sectionals/Tutorials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Hygiene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Playing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Pick – Up Time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7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217D7-6350-4370-B8EB-88A1EB508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Grade Eligibility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8EC162-0166-4E5F-B08C-8B2F9891A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46246"/>
            <a:ext cx="10570128" cy="491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68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88ADA-B709-4E5B-B85D-3ABD31DA3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5. 7</a:t>
            </a:r>
            <a:r>
              <a:rPr lang="en-US" baseline="30000" dirty="0"/>
              <a:t>th</a:t>
            </a:r>
            <a:r>
              <a:rPr lang="en-US" dirty="0"/>
              <a:t> Grade Arrival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0F0BF-B3EC-42CB-8FC9-0E9A4FD6F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Arrival 6:30 – 6:45 a.m. </a:t>
            </a:r>
          </a:p>
          <a:p>
            <a:r>
              <a:rPr lang="en-US" dirty="0"/>
              <a:t>B-3 opens at 6:45 a.m.</a:t>
            </a:r>
          </a:p>
          <a:p>
            <a:r>
              <a:rPr lang="en-US" dirty="0"/>
              <a:t>Late at 7:15 a.m. </a:t>
            </a:r>
          </a:p>
          <a:p>
            <a:r>
              <a:rPr lang="en-US" dirty="0"/>
              <a:t>Please do not drive up the drive way!</a:t>
            </a:r>
          </a:p>
          <a:p>
            <a:r>
              <a:rPr lang="en-US" dirty="0"/>
              <a:t>If it is raining we will still practice!</a:t>
            </a:r>
          </a:p>
        </p:txBody>
      </p:sp>
    </p:spTree>
    <p:extLst>
      <p:ext uri="{BB962C8B-B14F-4D97-AF65-F5344CB8AC3E}">
        <p14:creationId xmlns:p14="http://schemas.microsoft.com/office/powerpoint/2010/main" val="406013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4EC49-C134-4A4E-BF6F-5044A232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Locker 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EA0F2-2BD0-4935-9C30-1921389E0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 you stuff in your locker</a:t>
            </a:r>
          </a:p>
          <a:p>
            <a:r>
              <a:rPr lang="en-US" dirty="0"/>
              <a:t>We label everything that we hand out to the student (except practice jersey)</a:t>
            </a:r>
          </a:p>
          <a:p>
            <a:r>
              <a:rPr lang="en-US" dirty="0"/>
              <a:t>They have a big locker and everything can and will fit in their locker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2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B6F2-7B45-4C3E-AE30-EABC4F83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 Footwear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23194-27B3-4329-83FE-AA87DB8CC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Slides in the </a:t>
            </a:r>
            <a:r>
              <a:rPr lang="en-US" dirty="0" err="1"/>
              <a:t>weightroom</a:t>
            </a:r>
            <a:endParaRPr lang="en-US" dirty="0"/>
          </a:p>
          <a:p>
            <a:r>
              <a:rPr lang="en-US" dirty="0"/>
              <a:t>No Crocs in the </a:t>
            </a:r>
            <a:r>
              <a:rPr lang="en-US" dirty="0" err="1"/>
              <a:t>weightroom</a:t>
            </a:r>
            <a:endParaRPr lang="en-US" dirty="0"/>
          </a:p>
          <a:p>
            <a:r>
              <a:rPr lang="en-US" dirty="0"/>
              <a:t>A pair of athletic shoes is recommended for weightlifting and when we are forced inside due to weather</a:t>
            </a:r>
          </a:p>
        </p:txBody>
      </p:sp>
    </p:spTree>
    <p:extLst>
      <p:ext uri="{BB962C8B-B14F-4D97-AF65-F5344CB8AC3E}">
        <p14:creationId xmlns:p14="http://schemas.microsoft.com/office/powerpoint/2010/main" val="2660838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F3DF-1221-475C-8B7B-F8C5E40A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Band Sectionals/Tutorials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550E-ED3D-4385-BDD2-DE6AB7387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Band/Choir/Theatre Sectionals are priority</a:t>
            </a:r>
          </a:p>
          <a:p>
            <a:r>
              <a:rPr lang="en-US" dirty="0"/>
              <a:t>Tutorials Times are available for 7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pPr lvl="1"/>
            <a:r>
              <a:rPr lang="en-US" dirty="0"/>
              <a:t>During Breakfast (After practice)</a:t>
            </a:r>
          </a:p>
          <a:p>
            <a:pPr lvl="1"/>
            <a:r>
              <a:rPr lang="en-US" dirty="0"/>
              <a:t>During Lunch </a:t>
            </a:r>
          </a:p>
          <a:p>
            <a:pPr lvl="1"/>
            <a:r>
              <a:rPr lang="en-US" dirty="0"/>
              <a:t>After School</a:t>
            </a:r>
          </a:p>
          <a:p>
            <a:pPr lvl="1"/>
            <a:r>
              <a:rPr lang="en-US" dirty="0"/>
              <a:t>ASPIRE</a:t>
            </a:r>
          </a:p>
          <a:p>
            <a:r>
              <a:rPr lang="en-US" dirty="0"/>
              <a:t>Tutorials Times are available for 8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pPr lvl="1"/>
            <a:r>
              <a:rPr lang="en-US" dirty="0"/>
              <a:t>During Breakfast</a:t>
            </a:r>
          </a:p>
          <a:p>
            <a:pPr lvl="1"/>
            <a:r>
              <a:rPr lang="en-US" dirty="0"/>
              <a:t>During Lunch</a:t>
            </a:r>
          </a:p>
          <a:p>
            <a:pPr lvl="1"/>
            <a:r>
              <a:rPr lang="en-US" dirty="0"/>
              <a:t>ASPIRE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0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2CC3C-94AE-4813-A923-1C6C21297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 Hygiene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D68ED-769D-435E-B70F-B773EA467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AXE Body Spray or any other brand of body spray</a:t>
            </a:r>
          </a:p>
          <a:p>
            <a:r>
              <a:rPr lang="en-US" dirty="0"/>
              <a:t>You will have time to shower each day!</a:t>
            </a:r>
          </a:p>
          <a:p>
            <a:r>
              <a:rPr lang="en-US" dirty="0"/>
              <a:t>If you do not want to shower you can bring shower wipes!</a:t>
            </a:r>
          </a:p>
          <a:p>
            <a:r>
              <a:rPr lang="en-US" dirty="0"/>
              <a:t>Deodorant!!</a:t>
            </a:r>
          </a:p>
        </p:txBody>
      </p:sp>
    </p:spTree>
    <p:extLst>
      <p:ext uri="{BB962C8B-B14F-4D97-AF65-F5344CB8AC3E}">
        <p14:creationId xmlns:p14="http://schemas.microsoft.com/office/powerpoint/2010/main" val="4218555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9C641-2774-48D6-BBDD-19429A7B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 Playing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F2C34-938D-485F-80D8-0BBD5C579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</a:t>
            </a:r>
            <a:r>
              <a:rPr lang="en-US" dirty="0">
                <a:solidFill>
                  <a:schemeClr val="bg1"/>
                </a:solidFill>
              </a:rPr>
              <a:t>tardy/late to practice or class </a:t>
            </a:r>
            <a:r>
              <a:rPr lang="en-US" dirty="0"/>
              <a:t>– effects playing time</a:t>
            </a:r>
          </a:p>
          <a:p>
            <a:r>
              <a:rPr lang="en-US" dirty="0"/>
              <a:t>If you </a:t>
            </a:r>
            <a:r>
              <a:rPr lang="en-US" dirty="0">
                <a:solidFill>
                  <a:schemeClr val="bg1"/>
                </a:solidFill>
              </a:rPr>
              <a:t>miss practice </a:t>
            </a:r>
            <a:r>
              <a:rPr lang="en-US" dirty="0"/>
              <a:t>– effects playing time</a:t>
            </a:r>
          </a:p>
          <a:p>
            <a:r>
              <a:rPr lang="en-US" dirty="0"/>
              <a:t>If you are a </a:t>
            </a:r>
            <a:r>
              <a:rPr lang="en-US" dirty="0">
                <a:solidFill>
                  <a:schemeClr val="bg1"/>
                </a:solidFill>
              </a:rPr>
              <a:t>disruption in class </a:t>
            </a:r>
            <a:r>
              <a:rPr lang="en-US" dirty="0"/>
              <a:t>– effects playing time</a:t>
            </a:r>
          </a:p>
          <a:p>
            <a:r>
              <a:rPr lang="en-US" dirty="0"/>
              <a:t>If you are a </a:t>
            </a:r>
            <a:r>
              <a:rPr lang="en-US" dirty="0">
                <a:solidFill>
                  <a:schemeClr val="bg1"/>
                </a:solidFill>
              </a:rPr>
              <a:t>disruption in the hallway </a:t>
            </a:r>
            <a:r>
              <a:rPr lang="en-US" dirty="0"/>
              <a:t>– effects playing time</a:t>
            </a:r>
          </a:p>
          <a:p>
            <a:r>
              <a:rPr lang="en-US" dirty="0"/>
              <a:t>If you are </a:t>
            </a:r>
            <a:r>
              <a:rPr lang="en-US" dirty="0">
                <a:solidFill>
                  <a:schemeClr val="bg1"/>
                </a:solidFill>
              </a:rPr>
              <a:t>disrespectful</a:t>
            </a:r>
            <a:r>
              <a:rPr lang="en-US" dirty="0"/>
              <a:t> – effects playing time</a:t>
            </a:r>
          </a:p>
        </p:txBody>
      </p:sp>
    </p:spTree>
    <p:extLst>
      <p:ext uri="{BB962C8B-B14F-4D97-AF65-F5344CB8AC3E}">
        <p14:creationId xmlns:p14="http://schemas.microsoft.com/office/powerpoint/2010/main" val="339170694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68F447727EFE459D7A9C84D89A9B6C" ma:contentTypeVersion="32" ma:contentTypeDescription="Create a new document." ma:contentTypeScope="" ma:versionID="5b14495396231e9bec0e6ffa3ddfccdf">
  <xsd:schema xmlns:xsd="http://www.w3.org/2001/XMLSchema" xmlns:xs="http://www.w3.org/2001/XMLSchema" xmlns:p="http://schemas.microsoft.com/office/2006/metadata/properties" xmlns:ns3="b0711127-7c33-4f65-a3b0-88af7559a042" xmlns:ns4="de242d92-1f54-4d9b-a455-1055f53f302a" targetNamespace="http://schemas.microsoft.com/office/2006/metadata/properties" ma:root="true" ma:fieldsID="65ee507a1ba9d81d5f5a9ad7aeaf6c87" ns3:_="" ns4:_="">
    <xsd:import namespace="b0711127-7c33-4f65-a3b0-88af7559a042"/>
    <xsd:import namespace="de242d92-1f54-4d9b-a455-1055f53f30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711127-7c33-4f65-a3b0-88af7559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Teams_Channel_Section_Location" ma:index="35" nillable="true" ma:displayName="Teams Channel Section Location" ma:internalName="Teams_Channel_Section_Location">
      <xsd:simpleType>
        <xsd:restriction base="dms:Text"/>
      </xsd:simpleType>
    </xsd:element>
    <xsd:element name="MediaServiceAutoTags" ma:index="36" nillable="true" ma:displayName="Tags" ma:internalName="MediaServiceAutoTags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242d92-1f54-4d9b-a455-1055f53f30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b0711127-7c33-4f65-a3b0-88af7559a042" xsi:nil="true"/>
    <CultureName xmlns="b0711127-7c33-4f65-a3b0-88af7559a042" xsi:nil="true"/>
    <Student_Groups xmlns="b0711127-7c33-4f65-a3b0-88af7559a042">
      <UserInfo>
        <DisplayName/>
        <AccountId xsi:nil="true"/>
        <AccountType/>
      </UserInfo>
    </Student_Groups>
    <TeamsChannelId xmlns="b0711127-7c33-4f65-a3b0-88af7559a042" xsi:nil="true"/>
    <Invited_Teachers xmlns="b0711127-7c33-4f65-a3b0-88af7559a042" xsi:nil="true"/>
    <NotebookType xmlns="b0711127-7c33-4f65-a3b0-88af7559a042" xsi:nil="true"/>
    <Teachers xmlns="b0711127-7c33-4f65-a3b0-88af7559a042">
      <UserInfo>
        <DisplayName/>
        <AccountId xsi:nil="true"/>
        <AccountType/>
      </UserInfo>
    </Teachers>
    <Students xmlns="b0711127-7c33-4f65-a3b0-88af7559a042">
      <UserInfo>
        <DisplayName/>
        <AccountId xsi:nil="true"/>
        <AccountType/>
      </UserInfo>
    </Students>
    <Distribution_Groups xmlns="b0711127-7c33-4f65-a3b0-88af7559a042" xsi:nil="true"/>
    <Templates xmlns="b0711127-7c33-4f65-a3b0-88af7559a042" xsi:nil="true"/>
    <Is_Collaboration_Space_Locked xmlns="b0711127-7c33-4f65-a3b0-88af7559a042" xsi:nil="true"/>
    <LMS_Mappings xmlns="b0711127-7c33-4f65-a3b0-88af7559a042" xsi:nil="true"/>
    <Owner xmlns="b0711127-7c33-4f65-a3b0-88af7559a042">
      <UserInfo>
        <DisplayName/>
        <AccountId xsi:nil="true"/>
        <AccountType/>
      </UserInfo>
    </Owner>
    <Math_Settings xmlns="b0711127-7c33-4f65-a3b0-88af7559a042" xsi:nil="true"/>
    <Has_Teacher_Only_SectionGroup xmlns="b0711127-7c33-4f65-a3b0-88af7559a042" xsi:nil="true"/>
    <AppVersion xmlns="b0711127-7c33-4f65-a3b0-88af7559a042" xsi:nil="true"/>
    <IsNotebookLocked xmlns="b0711127-7c33-4f65-a3b0-88af7559a042" xsi:nil="true"/>
    <Teams_Channel_Section_Location xmlns="b0711127-7c33-4f65-a3b0-88af7559a042" xsi:nil="true"/>
    <Invited_Students xmlns="b0711127-7c33-4f65-a3b0-88af7559a042" xsi:nil="true"/>
    <Self_Registration_Enabled xmlns="b0711127-7c33-4f65-a3b0-88af7559a042" xsi:nil="true"/>
    <DefaultSectionNames xmlns="b0711127-7c33-4f65-a3b0-88af7559a042" xsi:nil="true"/>
  </documentManagement>
</p:properties>
</file>

<file path=customXml/itemProps1.xml><?xml version="1.0" encoding="utf-8"?>
<ds:datastoreItem xmlns:ds="http://schemas.openxmlformats.org/officeDocument/2006/customXml" ds:itemID="{2BC8B700-9429-4A48-9466-9EBBDCB6B5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711127-7c33-4f65-a3b0-88af7559a042"/>
    <ds:schemaRef ds:uri="de242d92-1f54-4d9b-a455-1055f53f30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3D0723-2BD8-4F68-9729-1C71530F86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3FA277-55C4-428F-9FB2-FE15B7EEB9A2}">
  <ds:schemaRefs>
    <ds:schemaRef ds:uri="http://purl.org/dc/terms/"/>
    <ds:schemaRef ds:uri="b0711127-7c33-4f65-a3b0-88af7559a042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de242d92-1f54-4d9b-a455-1055f53f302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1224</TotalTime>
  <Words>496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Meet the Coaches</vt:lpstr>
      <vt:lpstr>Agenda</vt:lpstr>
      <vt:lpstr>4. Grade Eligibility</vt:lpstr>
      <vt:lpstr>5. 7th Grade Arrival</vt:lpstr>
      <vt:lpstr>6. Locker Room</vt:lpstr>
      <vt:lpstr>7.  Footwear</vt:lpstr>
      <vt:lpstr>8. Band Sectionals/Tutorials </vt:lpstr>
      <vt:lpstr>9.  Hygiene</vt:lpstr>
      <vt:lpstr>10. Playing Time</vt:lpstr>
      <vt:lpstr>11.  Pick Up Time</vt:lpstr>
      <vt:lpstr>12. Key Dates</vt:lpstr>
      <vt:lpstr>13. Paperwork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Coaches</dc:title>
  <dc:creator>Garcia, John [NOaks]</dc:creator>
  <cp:lastModifiedBy>Garcia, John [NOaks]</cp:lastModifiedBy>
  <cp:revision>10</cp:revision>
  <dcterms:created xsi:type="dcterms:W3CDTF">2022-08-29T18:59:45Z</dcterms:created>
  <dcterms:modified xsi:type="dcterms:W3CDTF">2022-08-30T15:24:41Z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0x0101000E68F447727EFE459D7A9C84D89A9B6C</vt:lpwstr>
  </property>
</Properties>
</file>